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7" r:id="rId2"/>
    <p:sldId id="266" r:id="rId3"/>
    <p:sldId id="261" r:id="rId4"/>
    <p:sldId id="263" r:id="rId5"/>
    <p:sldId id="260" r:id="rId6"/>
    <p:sldId id="264" r:id="rId7"/>
    <p:sldId id="256" r:id="rId8"/>
    <p:sldId id="257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6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6375F-5EAC-4C7C-9F77-53683CBF7227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7477-1F4A-4919-A38F-A94138E82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87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D37477-1F4A-4919-A38F-A94138E822A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311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avatars.mds.yandex.net/i?id=4ba114bb17971b2b0ca0dfaa88740eb00ee0ec78-407774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251681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s://avatars.mds.yandex.net/i?id=1c15986bbf69f9795593b627d9fc9e4d-5341604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6955" r="4298" b="66258"/>
          <a:stretch/>
        </p:blipFill>
        <p:spPr bwMode="auto">
          <a:xfrm>
            <a:off x="827584" y="5233849"/>
            <a:ext cx="4328048" cy="1411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avatars.mds.yandex.net/i?id=1c15986bbf69f9795593b627d9fc9e4d-5341604-images-thumbs&amp;n=1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5" t="33612" r="4298" b="4568"/>
          <a:stretch/>
        </p:blipFill>
        <p:spPr bwMode="auto">
          <a:xfrm>
            <a:off x="5391131" y="4797152"/>
            <a:ext cx="3529997" cy="184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729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ttps://avatars.mds.yandex.net/i?id=38e5f393d94571a17cfc0f7518bbb765-5516191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49" y="2852936"/>
            <a:ext cx="8190910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188640"/>
            <a:ext cx="8568952" cy="255454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0800000" scaled="1"/>
            <a:tileRect/>
          </a:gra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Благодарим за внимание!</a:t>
            </a:r>
          </a:p>
          <a:p>
            <a:pPr algn="ctr">
              <a:lnSpc>
                <a:spcPct val="150000"/>
              </a:lnSpc>
            </a:pP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Берегите себя и </a:t>
            </a:r>
            <a:endParaRPr lang="ru-RU" sz="3200" dirty="0" smtClean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будьте </a:t>
            </a:r>
            <a:r>
              <a:rPr lang="ru-RU" sz="3200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здоровы!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797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s://avatars.mds.yandex.net/i?id=5fd24e232445ee65410b56c13eb03f46bda60ed7-436575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88640"/>
            <a:ext cx="8776893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avatars.mds.yandex.net/i?id=b341fbc515f7c9b54087a840a0e2c244e23c6230-5439472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2880320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03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s://avatars.mds.yandex.net/i?id=e17055529d66520f197ac95873ae3769dea6922d-538869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8" b="19904"/>
          <a:stretch/>
        </p:blipFill>
        <p:spPr bwMode="auto">
          <a:xfrm>
            <a:off x="173470" y="332656"/>
            <a:ext cx="881085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72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avatars.mds.yandex.net/i?id=3bb0a4591d966faa8984b4d8751b27808bf704a3-817326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09"/>
          <a:stretch/>
        </p:blipFill>
        <p:spPr bwMode="auto">
          <a:xfrm>
            <a:off x="323528" y="148998"/>
            <a:ext cx="8496944" cy="637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76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avatars.mds.yandex.net/i?id=5b2221c85fea6d0a01346fb2b8daee74df20729a-523380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1"/>
          <a:stretch/>
        </p:blipFill>
        <p:spPr bwMode="auto">
          <a:xfrm>
            <a:off x="155575" y="188640"/>
            <a:ext cx="8863282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973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4" name="Picture 8" descr="https://avatars.mds.yandex.net/i?id=2cd6a4b36073bb178b29d586e7b2b7f562d808ff-7455892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5" b="6888"/>
          <a:stretch/>
        </p:blipFill>
        <p:spPr bwMode="auto">
          <a:xfrm>
            <a:off x="179512" y="216000"/>
            <a:ext cx="8775747" cy="645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12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avatars.mds.yandex.net/i?id=636a389f9a1307389942209f63232e1d23fcf095-6903367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52" b="347"/>
          <a:stretch/>
        </p:blipFill>
        <p:spPr bwMode="auto">
          <a:xfrm>
            <a:off x="611561" y="43944"/>
            <a:ext cx="8136904" cy="6711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21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s://avatars.mds.yandex.net/i?id=e2274e965830a3db68974450765d417c09ab04e6-4911453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" t="5741" r="3276" b="5070"/>
          <a:stretch/>
        </p:blipFill>
        <p:spPr bwMode="auto">
          <a:xfrm>
            <a:off x="251519" y="260648"/>
            <a:ext cx="8624173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55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avatars.mds.yandex.net/i?id=1d7f6c839a3428663fcdbbf4d65f081ce4bd7d2d-8340026-images-thumbs&amp;n=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" b="7770"/>
          <a:stretch/>
        </p:blipFill>
        <p:spPr bwMode="auto">
          <a:xfrm>
            <a:off x="155574" y="108000"/>
            <a:ext cx="8773623" cy="66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66028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209</TotalTime>
  <Words>11</Words>
  <Application>Microsoft Office PowerPoint</Application>
  <PresentationFormat>Экран (4:3)</PresentationFormat>
  <Paragraphs>4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2023-01-26T10:19:07Z</dcterms:created>
  <dcterms:modified xsi:type="dcterms:W3CDTF">2023-01-26T13:59:45Z</dcterms:modified>
</cp:coreProperties>
</file>